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8288000" cy="10287000"/>
  <p:notesSz cx="6858000" cy="9144000"/>
  <p:embeddedFontLst>
    <p:embeddedFont>
      <p:font typeface="Droid Serif" panose="020B0604020202020204" charset="0"/>
      <p:regular r:id="rId12"/>
    </p:embeddedFon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Open Sans Bold" panose="020B0604020202020204" charset="0"/>
      <p:regular r:id="rId17"/>
    </p:embeddedFont>
    <p:embeddedFont>
      <p:font typeface="Open Sans Light" panose="020B0306030504020204" pitchFamily="3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3" autoAdjust="0"/>
    <p:restoredTop sz="94622" autoAdjust="0"/>
  </p:normalViewPr>
  <p:slideViewPr>
    <p:cSldViewPr>
      <p:cViewPr varScale="1">
        <p:scale>
          <a:sx n="43" d="100"/>
          <a:sy n="43" d="100"/>
        </p:scale>
        <p:origin x="1104" y="24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54180">
            <a:off x="12637742" y="-6945356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6" y="0"/>
                </a:lnTo>
                <a:lnTo>
                  <a:pt x="11300516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7574102">
            <a:off x="-5754578" y="7170870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5" y="0"/>
                </a:lnTo>
                <a:lnTo>
                  <a:pt x="11300515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56930" y="6804008"/>
            <a:ext cx="1802370" cy="2454292"/>
          </a:xfrm>
          <a:custGeom>
            <a:avLst/>
            <a:gdLst/>
            <a:ahLst/>
            <a:cxnLst/>
            <a:rect l="l" t="t" r="r" b="b"/>
            <a:pathLst>
              <a:path w="1802370" h="2454292">
                <a:moveTo>
                  <a:pt x="0" y="0"/>
                </a:moveTo>
                <a:lnTo>
                  <a:pt x="1802370" y="0"/>
                </a:lnTo>
                <a:lnTo>
                  <a:pt x="1802370" y="2454292"/>
                </a:lnTo>
                <a:lnTo>
                  <a:pt x="0" y="24542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028700" y="1904978"/>
            <a:ext cx="7806640" cy="127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6"/>
              </a:lnSpc>
            </a:pPr>
            <a:r>
              <a:rPr lang="en-US" sz="7469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Presentation title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589082"/>
            <a:ext cx="2303738" cy="189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1"/>
              </a:lnSpc>
            </a:pPr>
            <a:r>
              <a:rPr lang="en-US" sz="547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Month</a:t>
            </a:r>
          </a:p>
          <a:p>
            <a:pPr algn="l">
              <a:lnSpc>
                <a:spcPts val="7671"/>
              </a:lnSpc>
            </a:pPr>
            <a:r>
              <a:rPr lang="en-US" sz="547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412326" y="-643458"/>
            <a:ext cx="24716340" cy="11573916"/>
            <a:chOff x="0" y="0"/>
            <a:chExt cx="6509653" cy="30482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9653" cy="3048274"/>
            </a:xfrm>
            <a:custGeom>
              <a:avLst/>
              <a:gdLst/>
              <a:ahLst/>
              <a:cxnLst/>
              <a:rect l="l" t="t" r="r" b="b"/>
              <a:pathLst>
                <a:path w="6509653" h="3048274">
                  <a:moveTo>
                    <a:pt x="0" y="0"/>
                  </a:moveTo>
                  <a:lnTo>
                    <a:pt x="6509653" y="0"/>
                  </a:lnTo>
                  <a:lnTo>
                    <a:pt x="6509653" y="3048274"/>
                  </a:lnTo>
                  <a:lnTo>
                    <a:pt x="0" y="3048274"/>
                  </a:lnTo>
                  <a:close/>
                </a:path>
              </a:pathLst>
            </a:custGeom>
            <a:solidFill>
              <a:srgbClr val="2295A3">
                <a:alpha val="16863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509653" cy="30863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793763">
            <a:off x="10269029" y="-5355148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5" y="0"/>
                </a:lnTo>
                <a:lnTo>
                  <a:pt x="11300515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-7574102">
            <a:off x="-5754578" y="7170870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5" y="0"/>
                </a:lnTo>
                <a:lnTo>
                  <a:pt x="11300515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4579272" y="6733708"/>
            <a:ext cx="2680028" cy="2680028"/>
          </a:xfrm>
          <a:custGeom>
            <a:avLst/>
            <a:gdLst/>
            <a:ahLst/>
            <a:cxnLst/>
            <a:rect l="l" t="t" r="r" b="b"/>
            <a:pathLst>
              <a:path w="2680028" h="2680028">
                <a:moveTo>
                  <a:pt x="0" y="0"/>
                </a:moveTo>
                <a:lnTo>
                  <a:pt x="2680028" y="0"/>
                </a:lnTo>
                <a:lnTo>
                  <a:pt x="2680028" y="2680028"/>
                </a:lnTo>
                <a:lnTo>
                  <a:pt x="0" y="26800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028700" y="2911991"/>
            <a:ext cx="13692161" cy="225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40"/>
              </a:lnSpc>
            </a:pPr>
            <a:r>
              <a:rPr lang="en-US" sz="13100">
                <a:solidFill>
                  <a:srgbClr val="1C3660"/>
                </a:solidFill>
                <a:latin typeface="Droid Serif"/>
                <a:ea typeface="Droid Serif"/>
                <a:cs typeface="Droid Serif"/>
                <a:sym typeface="Droid Serif"/>
              </a:rPr>
              <a:t>Welcome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3954" y="6621112"/>
            <a:ext cx="1975346" cy="2637188"/>
          </a:xfrm>
          <a:custGeom>
            <a:avLst/>
            <a:gdLst/>
            <a:ahLst/>
            <a:cxnLst/>
            <a:rect l="l" t="t" r="r" b="b"/>
            <a:pathLst>
              <a:path w="1975346" h="2637188">
                <a:moveTo>
                  <a:pt x="0" y="0"/>
                </a:moveTo>
                <a:lnTo>
                  <a:pt x="1975346" y="0"/>
                </a:lnTo>
                <a:lnTo>
                  <a:pt x="1975346" y="2637188"/>
                </a:lnTo>
                <a:lnTo>
                  <a:pt x="0" y="2637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1554180">
            <a:off x="13550861" y="-7514639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6" y="0"/>
                </a:lnTo>
                <a:lnTo>
                  <a:pt x="11300516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7574102">
            <a:off x="-6291139" y="7247705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6" y="0"/>
                </a:lnTo>
                <a:lnTo>
                  <a:pt x="11300516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963644" y="847725"/>
            <a:ext cx="4786511" cy="1567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07"/>
              </a:lnSpc>
            </a:pPr>
            <a:r>
              <a:rPr lang="en-US" sz="9147" b="1" dirty="0">
                <a:solidFill>
                  <a:schemeClr val="tx2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Heading</a:t>
            </a:r>
          </a:p>
        </p:txBody>
      </p:sp>
      <p:sp>
        <p:nvSpPr>
          <p:cNvPr id="6" name="AutoShape 6"/>
          <p:cNvSpPr/>
          <p:nvPr/>
        </p:nvSpPr>
        <p:spPr>
          <a:xfrm>
            <a:off x="1028700" y="2757524"/>
            <a:ext cx="5338181" cy="0"/>
          </a:xfrm>
          <a:prstGeom prst="line">
            <a:avLst/>
          </a:prstGeom>
          <a:ln w="38100" cap="flat">
            <a:solidFill>
              <a:srgbClr val="006F7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634" y="3317325"/>
            <a:ext cx="4034135" cy="2843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7"/>
              </a:lnSpc>
            </a:pPr>
            <a:r>
              <a:rPr lang="en-US" sz="5427" b="1">
                <a:solidFill>
                  <a:schemeClr val="tx2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Subheading</a:t>
            </a:r>
          </a:p>
          <a:p>
            <a:pPr algn="ctr">
              <a:lnSpc>
                <a:spcPts val="7597"/>
              </a:lnSpc>
            </a:pPr>
            <a:endParaRPr lang="en-US" sz="5427" b="1">
              <a:solidFill>
                <a:schemeClr val="tx2">
                  <a:lumMod val="75000"/>
                </a:schemeClr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7597"/>
              </a:lnSpc>
            </a:pPr>
            <a:r>
              <a:rPr lang="en-US" sz="5427">
                <a:solidFill>
                  <a:schemeClr val="tx2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Text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83954" y="6621112"/>
            <a:ext cx="1975346" cy="2637188"/>
          </a:xfrm>
          <a:custGeom>
            <a:avLst/>
            <a:gdLst/>
            <a:ahLst/>
            <a:cxnLst/>
            <a:rect l="l" t="t" r="r" b="b"/>
            <a:pathLst>
              <a:path w="1975346" h="2637188">
                <a:moveTo>
                  <a:pt x="0" y="0"/>
                </a:moveTo>
                <a:lnTo>
                  <a:pt x="1975346" y="0"/>
                </a:lnTo>
                <a:lnTo>
                  <a:pt x="1975346" y="2637188"/>
                </a:lnTo>
                <a:lnTo>
                  <a:pt x="0" y="2637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963644" y="847725"/>
            <a:ext cx="4786511" cy="1567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07"/>
              </a:lnSpc>
            </a:pPr>
            <a:r>
              <a:rPr lang="en-US" sz="9147" b="1" dirty="0">
                <a:solidFill>
                  <a:schemeClr val="tx2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Heading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2757524"/>
            <a:ext cx="5338181" cy="0"/>
          </a:xfrm>
          <a:prstGeom prst="line">
            <a:avLst/>
          </a:prstGeom>
          <a:ln w="38100" cap="flat">
            <a:solidFill>
              <a:srgbClr val="006F7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634" y="3317325"/>
            <a:ext cx="4034135" cy="2843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7"/>
              </a:lnSpc>
            </a:pPr>
            <a:r>
              <a:rPr lang="en-US" sz="5427" b="1">
                <a:solidFill>
                  <a:schemeClr val="tx2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Subheading</a:t>
            </a:r>
          </a:p>
          <a:p>
            <a:pPr algn="ctr">
              <a:lnSpc>
                <a:spcPts val="7597"/>
              </a:lnSpc>
            </a:pPr>
            <a:endParaRPr lang="en-US" sz="5427" b="1">
              <a:solidFill>
                <a:schemeClr val="tx2">
                  <a:lumMod val="75000"/>
                </a:schemeClr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7597"/>
              </a:lnSpc>
            </a:pPr>
            <a:r>
              <a:rPr lang="en-US" sz="5427">
                <a:solidFill>
                  <a:schemeClr val="tx2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Text</a:t>
            </a:r>
          </a:p>
        </p:txBody>
      </p:sp>
      <p:sp>
        <p:nvSpPr>
          <p:cNvPr id="6" name="Freeform 6"/>
          <p:cNvSpPr/>
          <p:nvPr/>
        </p:nvSpPr>
        <p:spPr>
          <a:xfrm rot="7627119">
            <a:off x="15669212" y="-1036270"/>
            <a:ext cx="3465869" cy="3465869"/>
          </a:xfrm>
          <a:custGeom>
            <a:avLst/>
            <a:gdLst/>
            <a:ahLst/>
            <a:cxnLst/>
            <a:rect l="l" t="t" r="r" b="b"/>
            <a:pathLst>
              <a:path w="3465869" h="3465869">
                <a:moveTo>
                  <a:pt x="0" y="0"/>
                </a:moveTo>
                <a:lnTo>
                  <a:pt x="3465869" y="0"/>
                </a:lnTo>
                <a:lnTo>
                  <a:pt x="3465869" y="3465870"/>
                </a:lnTo>
                <a:lnTo>
                  <a:pt x="0" y="34658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-1857402">
            <a:off x="-1398147" y="8122396"/>
            <a:ext cx="3465869" cy="3465869"/>
          </a:xfrm>
          <a:custGeom>
            <a:avLst/>
            <a:gdLst/>
            <a:ahLst/>
            <a:cxnLst/>
            <a:rect l="l" t="t" r="r" b="b"/>
            <a:pathLst>
              <a:path w="3465869" h="3465869">
                <a:moveTo>
                  <a:pt x="0" y="0"/>
                </a:moveTo>
                <a:lnTo>
                  <a:pt x="3465869" y="0"/>
                </a:lnTo>
                <a:lnTo>
                  <a:pt x="3465869" y="3465869"/>
                </a:lnTo>
                <a:lnTo>
                  <a:pt x="0" y="3465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393504" y="-4459"/>
            <a:ext cx="24716340" cy="11573916"/>
            <a:chOff x="0" y="0"/>
            <a:chExt cx="6509653" cy="30482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9653" cy="3048274"/>
            </a:xfrm>
            <a:custGeom>
              <a:avLst/>
              <a:gdLst/>
              <a:ahLst/>
              <a:cxnLst/>
              <a:rect l="l" t="t" r="r" b="b"/>
              <a:pathLst>
                <a:path w="6509653" h="3048274">
                  <a:moveTo>
                    <a:pt x="0" y="0"/>
                  </a:moveTo>
                  <a:lnTo>
                    <a:pt x="6509653" y="0"/>
                  </a:lnTo>
                  <a:lnTo>
                    <a:pt x="6509653" y="3048274"/>
                  </a:lnTo>
                  <a:lnTo>
                    <a:pt x="0" y="3048274"/>
                  </a:lnTo>
                  <a:close/>
                </a:path>
              </a:pathLst>
            </a:custGeom>
            <a:solidFill>
              <a:srgbClr val="2295A3">
                <a:alpha val="16863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509653" cy="30863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283954" y="6621112"/>
            <a:ext cx="1975346" cy="2637188"/>
          </a:xfrm>
          <a:custGeom>
            <a:avLst/>
            <a:gdLst/>
            <a:ahLst/>
            <a:cxnLst/>
            <a:rect l="l" t="t" r="r" b="b"/>
            <a:pathLst>
              <a:path w="1975346" h="2637188">
                <a:moveTo>
                  <a:pt x="0" y="0"/>
                </a:moveTo>
                <a:lnTo>
                  <a:pt x="1975346" y="0"/>
                </a:lnTo>
                <a:lnTo>
                  <a:pt x="1975346" y="2637188"/>
                </a:lnTo>
                <a:lnTo>
                  <a:pt x="0" y="2637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1554180">
            <a:off x="12637742" y="-6945356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6" y="0"/>
                </a:lnTo>
                <a:lnTo>
                  <a:pt x="11300516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-7574102">
            <a:off x="-5754578" y="7170870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5" y="0"/>
                </a:lnTo>
                <a:lnTo>
                  <a:pt x="11300515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963644" y="847725"/>
            <a:ext cx="4786511" cy="1567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07"/>
              </a:lnSpc>
            </a:pPr>
            <a:r>
              <a:rPr lang="en-US" sz="9147" b="1" dirty="0">
                <a:solidFill>
                  <a:srgbClr val="1C36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Heading</a:t>
            </a:r>
          </a:p>
        </p:txBody>
      </p:sp>
      <p:sp>
        <p:nvSpPr>
          <p:cNvPr id="9" name="AutoShape 9"/>
          <p:cNvSpPr/>
          <p:nvPr/>
        </p:nvSpPr>
        <p:spPr>
          <a:xfrm>
            <a:off x="1028700" y="2757524"/>
            <a:ext cx="5338181" cy="0"/>
          </a:xfrm>
          <a:prstGeom prst="line">
            <a:avLst/>
          </a:prstGeom>
          <a:ln w="38100" cap="flat">
            <a:solidFill>
              <a:srgbClr val="1C36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1028700" y="3339374"/>
            <a:ext cx="2857550" cy="70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8"/>
              </a:lnSpc>
            </a:pPr>
            <a:r>
              <a:rPr lang="en-US" sz="4220">
                <a:solidFill>
                  <a:srgbClr val="1C366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Subheading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412326" y="-643458"/>
            <a:ext cx="24716340" cy="11573916"/>
            <a:chOff x="0" y="0"/>
            <a:chExt cx="6509653" cy="30482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9653" cy="3048274"/>
            </a:xfrm>
            <a:custGeom>
              <a:avLst/>
              <a:gdLst/>
              <a:ahLst/>
              <a:cxnLst/>
              <a:rect l="l" t="t" r="r" b="b"/>
              <a:pathLst>
                <a:path w="6509653" h="3048274">
                  <a:moveTo>
                    <a:pt x="0" y="0"/>
                  </a:moveTo>
                  <a:lnTo>
                    <a:pt x="6509653" y="0"/>
                  </a:lnTo>
                  <a:lnTo>
                    <a:pt x="6509653" y="3048274"/>
                  </a:lnTo>
                  <a:lnTo>
                    <a:pt x="0" y="3048274"/>
                  </a:lnTo>
                  <a:close/>
                </a:path>
              </a:pathLst>
            </a:custGeom>
            <a:solidFill>
              <a:srgbClr val="2295A3">
                <a:alpha val="16863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509653" cy="30863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283954" y="6621112"/>
            <a:ext cx="1975346" cy="2637188"/>
          </a:xfrm>
          <a:custGeom>
            <a:avLst/>
            <a:gdLst/>
            <a:ahLst/>
            <a:cxnLst/>
            <a:rect l="l" t="t" r="r" b="b"/>
            <a:pathLst>
              <a:path w="1975346" h="2637188">
                <a:moveTo>
                  <a:pt x="0" y="0"/>
                </a:moveTo>
                <a:lnTo>
                  <a:pt x="1975346" y="0"/>
                </a:lnTo>
                <a:lnTo>
                  <a:pt x="1975346" y="2637188"/>
                </a:lnTo>
                <a:lnTo>
                  <a:pt x="0" y="2637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963644" y="847725"/>
            <a:ext cx="4786511" cy="1567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07"/>
              </a:lnSpc>
            </a:pPr>
            <a:r>
              <a:rPr lang="en-US" sz="9147" b="1">
                <a:solidFill>
                  <a:srgbClr val="1C36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Heading</a:t>
            </a:r>
          </a:p>
        </p:txBody>
      </p:sp>
      <p:sp>
        <p:nvSpPr>
          <p:cNvPr id="7" name="AutoShape 7"/>
          <p:cNvSpPr/>
          <p:nvPr/>
        </p:nvSpPr>
        <p:spPr>
          <a:xfrm>
            <a:off x="1028700" y="2757524"/>
            <a:ext cx="5338181" cy="0"/>
          </a:xfrm>
          <a:prstGeom prst="line">
            <a:avLst/>
          </a:prstGeom>
          <a:ln w="38100" cap="flat">
            <a:solidFill>
              <a:srgbClr val="1C36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028700" y="3339374"/>
            <a:ext cx="2857550" cy="70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8"/>
              </a:lnSpc>
            </a:pPr>
            <a:r>
              <a:rPr lang="en-US" sz="4220">
                <a:solidFill>
                  <a:srgbClr val="1C366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Subheading</a:t>
            </a:r>
          </a:p>
        </p:txBody>
      </p:sp>
      <p:sp>
        <p:nvSpPr>
          <p:cNvPr id="9" name="Freeform 9"/>
          <p:cNvSpPr/>
          <p:nvPr/>
        </p:nvSpPr>
        <p:spPr>
          <a:xfrm rot="-6530253">
            <a:off x="13687118" y="4946314"/>
            <a:ext cx="7144364" cy="7144364"/>
          </a:xfrm>
          <a:custGeom>
            <a:avLst/>
            <a:gdLst/>
            <a:ahLst/>
            <a:cxnLst/>
            <a:rect l="l" t="t" r="r" b="b"/>
            <a:pathLst>
              <a:path w="7144364" h="7144364">
                <a:moveTo>
                  <a:pt x="0" y="0"/>
                </a:moveTo>
                <a:lnTo>
                  <a:pt x="7144364" y="0"/>
                </a:lnTo>
                <a:lnTo>
                  <a:pt x="7144364" y="7144364"/>
                </a:lnTo>
                <a:lnTo>
                  <a:pt x="0" y="71443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1857402">
            <a:off x="16916186" y="-1352904"/>
            <a:ext cx="3465869" cy="3465869"/>
          </a:xfrm>
          <a:custGeom>
            <a:avLst/>
            <a:gdLst/>
            <a:ahLst/>
            <a:cxnLst/>
            <a:rect l="l" t="t" r="r" b="b"/>
            <a:pathLst>
              <a:path w="3465869" h="3465869">
                <a:moveTo>
                  <a:pt x="0" y="0"/>
                </a:moveTo>
                <a:lnTo>
                  <a:pt x="3465869" y="0"/>
                </a:lnTo>
                <a:lnTo>
                  <a:pt x="3465869" y="3465869"/>
                </a:lnTo>
                <a:lnTo>
                  <a:pt x="0" y="34658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732771">
            <a:off x="8965561" y="-5064685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5" y="0"/>
                </a:lnTo>
                <a:lnTo>
                  <a:pt x="11300515" y="10129370"/>
                </a:lnTo>
                <a:lnTo>
                  <a:pt x="0" y="101293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7574102">
            <a:off x="-5754578" y="7170870"/>
            <a:ext cx="11300515" cy="10129371"/>
          </a:xfrm>
          <a:custGeom>
            <a:avLst/>
            <a:gdLst/>
            <a:ahLst/>
            <a:cxnLst/>
            <a:rect l="l" t="t" r="r" b="b"/>
            <a:pathLst>
              <a:path w="11300515" h="10129371">
                <a:moveTo>
                  <a:pt x="0" y="0"/>
                </a:moveTo>
                <a:lnTo>
                  <a:pt x="11300515" y="0"/>
                </a:lnTo>
                <a:lnTo>
                  <a:pt x="11300515" y="10129371"/>
                </a:lnTo>
                <a:lnTo>
                  <a:pt x="0" y="10129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56930" y="6804008"/>
            <a:ext cx="1802370" cy="2454292"/>
          </a:xfrm>
          <a:custGeom>
            <a:avLst/>
            <a:gdLst/>
            <a:ahLst/>
            <a:cxnLst/>
            <a:rect l="l" t="t" r="r" b="b"/>
            <a:pathLst>
              <a:path w="1802370" h="2454292">
                <a:moveTo>
                  <a:pt x="0" y="0"/>
                </a:moveTo>
                <a:lnTo>
                  <a:pt x="1802370" y="0"/>
                </a:lnTo>
                <a:lnTo>
                  <a:pt x="1802370" y="2454292"/>
                </a:lnTo>
                <a:lnTo>
                  <a:pt x="0" y="24542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028700" y="2337676"/>
            <a:ext cx="14064938" cy="1286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56"/>
              </a:lnSpc>
            </a:pPr>
            <a:r>
              <a:rPr lang="en-US" sz="7469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Divider slide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589082"/>
            <a:ext cx="12888068" cy="1899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71"/>
              </a:lnSpc>
            </a:pPr>
            <a:r>
              <a:rPr lang="en-US" sz="547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Presenter Name</a:t>
            </a:r>
          </a:p>
          <a:p>
            <a:pPr algn="l">
              <a:lnSpc>
                <a:spcPts val="7671"/>
              </a:lnSpc>
            </a:pPr>
            <a:r>
              <a:rPr lang="en-US" sz="547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Accessible" id="{CE0B49DA-7480-4CF0-9FE1-461DC428E937}" vid="{7ADCC878-B332-4204-91E8-063749A7C81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0ff7c93-2a4a-40bd-a779-c39c8105fd75">
      <Terms xmlns="http://schemas.microsoft.com/office/infopath/2007/PartnerControls"/>
    </lcf76f155ced4ddcb4097134ff3c332f>
    <TaxCatchAll xmlns="996f8a4c-fbed-4c24-9cbc-7b78cb0672a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65EF9A4F18854C91F9017F79499318" ma:contentTypeVersion="12" ma:contentTypeDescription="Create a new document." ma:contentTypeScope="" ma:versionID="952ee8b0a1818a3cec63a08a3a6415d0">
  <xsd:schema xmlns:xsd="http://www.w3.org/2001/XMLSchema" xmlns:xs="http://www.w3.org/2001/XMLSchema" xmlns:p="http://schemas.microsoft.com/office/2006/metadata/properties" xmlns:ns2="a0ff7c93-2a4a-40bd-a779-c39c8105fd75" xmlns:ns3="996f8a4c-fbed-4c24-9cbc-7b78cb0672a7" targetNamespace="http://schemas.microsoft.com/office/2006/metadata/properties" ma:root="true" ma:fieldsID="3fe20d9be84e3bbab36ebaf90d25dce6" ns2:_="" ns3:_="">
    <xsd:import namespace="a0ff7c93-2a4a-40bd-a779-c39c8105fd75"/>
    <xsd:import namespace="996f8a4c-fbed-4c24-9cbc-7b78cb067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ff7c93-2a4a-40bd-a779-c39c8105fd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d24e8fc7-3d45-484e-8e6f-dcf9e3724d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f8a4c-fbed-4c24-9cbc-7b78cb0672a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066ce22-37ce-46c2-9b72-466de6158cbb}" ma:internalName="TaxCatchAll" ma:showField="CatchAllData" ma:web="996f8a4c-fbed-4c24-9cbc-7b78cb067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DF648C-E571-4598-9B7A-6C68DD235E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9B7B8B-E0B8-4BC3-AB0D-490BD2B9CFB2}">
  <ds:schemaRefs>
    <ds:schemaRef ds:uri="http://schemas.microsoft.com/office/2006/metadata/properties"/>
    <ds:schemaRef ds:uri="http://schemas.microsoft.com/office/infopath/2007/PartnerControls"/>
    <ds:schemaRef ds:uri="8a95d2ad-d321-4419-85a7-15b89893831e"/>
    <ds:schemaRef ds:uri="56944c0b-b30a-430d-9aaf-b8cbc20c22a7"/>
  </ds:schemaRefs>
</ds:datastoreItem>
</file>

<file path=customXml/itemProps3.xml><?xml version="1.0" encoding="utf-8"?>
<ds:datastoreItem xmlns:ds="http://schemas.openxmlformats.org/officeDocument/2006/customXml" ds:itemID="{5B0274FE-293F-4501-BC56-821B994D3A2A}"/>
</file>

<file path=docProps/app.xml><?xml version="1.0" encoding="utf-8"?>
<Properties xmlns="http://schemas.openxmlformats.org/officeDocument/2006/extended-properties" xmlns:vt="http://schemas.openxmlformats.org/officeDocument/2006/docPropsVTypes">
  <Template>Presentation Accessible</Template>
  <TotalTime>2</TotalTime>
  <Words>20</Words>
  <Application>Microsoft Office PowerPoint</Application>
  <PresentationFormat>Custom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Open Sans Light</vt:lpstr>
      <vt:lpstr>Droid Serif</vt:lpstr>
      <vt:lpstr>Calibri</vt:lpstr>
      <vt:lpstr>Open Sans</vt:lpstr>
      <vt:lpstr>Arial</vt:lpstr>
      <vt:lpstr>Open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Woods-Hale</dc:creator>
  <cp:lastModifiedBy>Stuart Fahey</cp:lastModifiedBy>
  <cp:revision>2</cp:revision>
  <dcterms:created xsi:type="dcterms:W3CDTF">2026-04-16T14:25:27Z</dcterms:created>
  <dcterms:modified xsi:type="dcterms:W3CDTF">2026-08-13T12:47:37Z</dcterms:modified>
  <dc:identifier>DAHET7xmQKk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0x0101008F65EF9A4F18854C91F9017F79499318</vt:lpwstr>
  </property>
  <property fmtid="{D5CDD505-2E9C-101B-9397-08002B2CF9AE}" pid="3" name="MediaServiceImageTags">
    <vt:lpwstr/>
  </property>
</Properties>
</file>